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y="6858000" cx="12192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4" roundtripDataSignature="AMtx7miiIKFC2VdMXHLEfE8NcxDb9ea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74" Type="http://customschemas.google.com/relationships/presentationmetadata" Target="metadata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f0c8a967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cf0c8a967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9" name="Google Shape;549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4" name="Google Shape;564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4" name="Google Shape;60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2" name="Google Shape;612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f0c8a967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cf0c8a967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7" name="Google Shape;637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8" name="Google Shape;668;p6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669" name="Google Shape;669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214" name="Google Shape;21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6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8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81" name="Google Shape;81;p78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7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9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9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7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0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0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80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8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8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1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1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8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8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82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82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82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82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82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82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8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8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8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8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83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83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3" name="Google Shape;123;p83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83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83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6" name="Google Shape;126;p83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83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83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9" name="Google Shape;129;p83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8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8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8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8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8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4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8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8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8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5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85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8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7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1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1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7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2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72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7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3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73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73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73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7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6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6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76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7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7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7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74" name="Google Shape;74;p77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7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8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8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68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8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6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6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6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/>
          <p:nvPr/>
        </p:nvSpPr>
        <p:spPr>
          <a:xfrm>
            <a:off x="1555846" y="1555843"/>
            <a:ext cx="859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List Comprehension</a:t>
            </a:r>
            <a:endParaRPr b="1" i="0" sz="66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54" name="Google Shape;154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List Comprehension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907379" y="1555845"/>
            <a:ext cx="101265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Combining map() and filter() without using them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 Comprehension is building a new list from an existing list.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Ex: Squares of even numbers below 100 without using map() and filter()</a:t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[</a:t>
            </a:r>
            <a:r>
              <a:rPr b="1" lang="en-US" sz="3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square(x)</a:t>
            </a: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r>
              <a:rPr b="1" lang="en-US" sz="3600">
                <a:solidFill>
                  <a:srgbClr val="00FFFF"/>
                </a:solidFill>
                <a:latin typeface="Aparajita"/>
                <a:ea typeface="Aparajita"/>
                <a:cs typeface="Aparajita"/>
                <a:sym typeface="Aparajita"/>
              </a:rPr>
              <a:t>for i in range(100)</a:t>
            </a: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r>
              <a:rPr b="1" lang="en-US" sz="3600">
                <a:solidFill>
                  <a:srgbClr val="FF00FF"/>
                </a:solidFill>
                <a:latin typeface="Aparajita"/>
                <a:ea typeface="Aparajita"/>
                <a:cs typeface="Aparajita"/>
                <a:sym typeface="Aparajita"/>
              </a:rPr>
              <a:t>if iseven(x)</a:t>
            </a: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]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</a:t>
            </a:r>
            <a:r>
              <a:rPr b="1" lang="en-US" sz="3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map </a:t>
            </a: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        </a:t>
            </a:r>
            <a:r>
              <a:rPr b="1" lang="en-US" sz="3600">
                <a:solidFill>
                  <a:srgbClr val="00FFFF"/>
                </a:solidFill>
                <a:latin typeface="Aparajita"/>
                <a:ea typeface="Aparajita"/>
                <a:cs typeface="Aparajita"/>
                <a:sym typeface="Aparajita"/>
              </a:rPr>
              <a:t>generator </a:t>
            </a: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        </a:t>
            </a:r>
            <a:r>
              <a:rPr b="1" lang="en-US" sz="3600">
                <a:solidFill>
                  <a:srgbClr val="FF00FF"/>
                </a:solidFill>
                <a:latin typeface="Aparajita"/>
                <a:ea typeface="Aparajita"/>
                <a:cs typeface="Aparajita"/>
                <a:sym typeface="Aparajita"/>
              </a:rPr>
              <a:t>filter</a:t>
            </a:r>
            <a:endParaRPr b="1" i="0" sz="3600" u="none" cap="none" strike="noStrike">
              <a:solidFill>
                <a:srgbClr val="FF00FF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26" name="Google Shape;226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 flipH="1" rot="10800000">
            <a:off x="1271825" y="5022600"/>
            <a:ext cx="1596900" cy="28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8"/>
          <p:cNvSpPr/>
          <p:nvPr/>
        </p:nvSpPr>
        <p:spPr>
          <a:xfrm flipH="1" rot="10800000">
            <a:off x="3253650" y="5022600"/>
            <a:ext cx="3493200" cy="28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8"/>
          <p:cNvSpPr/>
          <p:nvPr/>
        </p:nvSpPr>
        <p:spPr>
          <a:xfrm flipH="1" rot="10800000">
            <a:off x="6889375" y="5022600"/>
            <a:ext cx="1840800" cy="285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573207" y="559557"/>
            <a:ext cx="79156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Multiple Generators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36" name="Google Shape;23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872575" y="1588325"/>
            <a:ext cx="9267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Pythagorean triples with x, y, z below 100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[(x, y, z) for x in range(1, 100)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           for y in range (x, 100)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             for z in range (y, 100) 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                 if x*x + y*y == z*z]</a:t>
            </a:r>
            <a:endParaRPr b="1" sz="36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/>
        </p:nvSpPr>
        <p:spPr>
          <a:xfrm>
            <a:off x="573198" y="559550"/>
            <a:ext cx="977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6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List Comprehension is useful for initializing lists</a:t>
            </a:r>
            <a:endParaRPr b="1" i="0" sz="36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573204" y="1447795"/>
            <a:ext cx="10126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Initialize a 4 x 3 matrix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 = [ [ 0 for i in range(3) ]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            for j in range (4)]  # j - row, i - column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45" name="Google Shape;245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/>
          <p:nvPr/>
        </p:nvSpPr>
        <p:spPr>
          <a:xfrm>
            <a:off x="573208" y="559557"/>
            <a:ext cx="86663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Syntax of list comprehension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52" name="Google Shape;252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254" name="Google Shape;25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650" y="1609723"/>
            <a:ext cx="940117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/>
        </p:nvSpPr>
        <p:spPr>
          <a:xfrm>
            <a:off x="573207" y="559557"/>
            <a:ext cx="825689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Examples of list comprehension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444850" y="1940825"/>
            <a:ext cx="10179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 filtering even numbers from a list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even_numbers = [num for num in range(1, 10) if num % 2 == 0 ]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print(even_numbers)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61" name="Google Shape;261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/>
          <p:nvPr/>
        </p:nvSpPr>
        <p:spPr>
          <a:xfrm>
            <a:off x="573208" y="559557"/>
            <a:ext cx="973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Examples of list comprehension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68" name="Google Shape;268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658725" y="1688125"/>
            <a:ext cx="8212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 find vowel in the string "Python"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word = "Python"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vowels = "aeiou"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result = [char for char in word if char in vowels]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print(result)</a:t>
            </a:r>
            <a:endParaRPr b="1" sz="28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/>
          <p:nvPr/>
        </p:nvSpPr>
        <p:spPr>
          <a:xfrm>
            <a:off x="573208" y="559557"/>
            <a:ext cx="973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Nested List Comprehension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602583" y="1447807"/>
            <a:ext cx="10126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# Compute Multiplication Table</a:t>
            </a:r>
            <a:endParaRPr b="1" sz="2900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multiplication = [[i * j for j in range(1, 6)] for i in range(2, 5)]</a:t>
            </a:r>
            <a:endParaRPr b="1" sz="2900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print(multiplication)</a:t>
            </a:r>
            <a:endParaRPr b="1" sz="2900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900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Output:</a:t>
            </a:r>
            <a:endParaRPr b="1" sz="2900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[[2, 4, 6, 8, 10], [3, 6, 9, 12, 15], [4, 8, 12, 16, 20]]</a:t>
            </a:r>
            <a:endParaRPr b="1" sz="2900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77" name="Google Shape;277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pic>
        <p:nvPicPr>
          <p:cNvPr id="279" name="Google Shape;2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75" y="4397099"/>
            <a:ext cx="9488700" cy="22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573208" y="3267991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87" name="Google Shape;287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573208" y="3267991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96" name="Google Shape;296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436733" y="2753066"/>
            <a:ext cx="103995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1" i="0" sz="38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05" name="Google Shape;305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1. </a:t>
            </a: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Operating on Lists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61" name="Google Shape;161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4. How to Input Multiple Strings Separated by Space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 Rahul Virat 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73208" y="2840266"/>
            <a:ext cx="10399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#list1[1]=‘Rahul’ and so on.</a:t>
            </a:r>
            <a:endParaRPr b="1" i="0" sz="36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14" name="Google Shape;314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21" name="Google Shape;321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28" name="Google Shape;328;p20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573208" y="3267991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45" name="Google Shape;345;p22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573208" y="3267991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573208" y="3267991"/>
            <a:ext cx="103995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</a:t>
            </a: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5. How to Input Multiple Strings Separated by Comma 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Rohit,Rahul,Virat,Hardik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573208" y="2713991"/>
            <a:ext cx="103995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#Now, list1[0]=‘Rohit’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 #list1[1]=‘Rahul’ and so on.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65" name="Google Shape;365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6. How to Input Multiple Strings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72" name="Google Shape;372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6. How to Input Multiple Strings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573208" y="2006107"/>
            <a:ext cx="1012664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Rohit</a:t>
            </a:r>
            <a:endParaRPr b="1" i="0" sz="4000" u="none" cap="none" strike="noStrike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Rahul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Virat</a:t>
            </a:r>
            <a:endParaRPr b="1" i="0" sz="4000" u="none" cap="none" strike="noStrike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Hardik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"/>
          <p:cNvSpPr txBox="1"/>
          <p:nvPr/>
        </p:nvSpPr>
        <p:spPr>
          <a:xfrm>
            <a:off x="614151" y="1548373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87" name="Google Shape;387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573198" y="559550"/>
            <a:ext cx="9096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1. </a:t>
            </a: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If we want to update an entire list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908904" y="1755445"/>
            <a:ext cx="7861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 Use of for loop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for x in l: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x = f(x)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69" name="Google Shape;169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 txBox="1"/>
          <p:nvPr/>
        </p:nvSpPr>
        <p:spPr>
          <a:xfrm>
            <a:off x="614151" y="1548373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394" name="Google Shape;394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/>
          <p:nvPr/>
        </p:nvSpPr>
        <p:spPr>
          <a:xfrm>
            <a:off x="614151" y="1548373"/>
            <a:ext cx="1039959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for i in range(n):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list1.append(input())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01" name="Google Shape;401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7. How to Input Multiple Strings Within Square Brackets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501908" y="3189507"/>
            <a:ext cx="1012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[‘Rohit’,‘Rahul’,‘Virat’,‘Hardik’]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/>
          <p:nvPr/>
        </p:nvSpPr>
        <p:spPr>
          <a:xfrm>
            <a:off x="614151" y="1548373"/>
            <a:ext cx="10399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str=input()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string_list = str.strip("[]").split(',')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string_list = [s.strip() for s in string_list]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print(string_list)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16" name="Google Shape;416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23" name="Google Shape;423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38" name="Google Shape;438;p3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6"/>
          <p:cNvSpPr txBox="1"/>
          <p:nvPr/>
        </p:nvSpPr>
        <p:spPr>
          <a:xfrm>
            <a:off x="709686" y="2947576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47" name="Google Shape;447;p3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7"/>
          <p:cNvSpPr txBox="1"/>
          <p:nvPr/>
        </p:nvSpPr>
        <p:spPr>
          <a:xfrm>
            <a:off x="709686" y="2947576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	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49" name="Google Shape;449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56" name="Google Shape;456;p38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8"/>
          <p:cNvSpPr txBox="1"/>
          <p:nvPr/>
        </p:nvSpPr>
        <p:spPr>
          <a:xfrm>
            <a:off x="709675" y="2947575"/>
            <a:ext cx="10870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list1=str1.split() #After split(), we always get a list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#But, as of now, list1 is a list of strings, but NOT integers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9" name="Google Shape;459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9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8. How to Input Multiple Integers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65" name="Google Shape;465;p39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9"/>
          <p:cNvSpPr txBox="1"/>
          <p:nvPr/>
        </p:nvSpPr>
        <p:spPr>
          <a:xfrm>
            <a:off x="709686" y="2947576"/>
            <a:ext cx="103995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str1=input() #As of now, str1 is a single string, NOT a list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list1=str1.split() #After split(), we always get a list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#But, as of now, list1 is a list of strings,</a:t>
            </a:r>
            <a:r>
              <a:rPr b="1" i="0" lang="en-US" sz="31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but NOT integers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list1=[int(i) for i in list1] #Now we get a list of integers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endParaRPr b="1" i="0" sz="24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67" name="Google Shape;467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f0c8a967a_0_1"/>
          <p:cNvSpPr txBox="1"/>
          <p:nvPr/>
        </p:nvSpPr>
        <p:spPr>
          <a:xfrm>
            <a:off x="573198" y="559550"/>
            <a:ext cx="9096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1. </a:t>
            </a: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If we want to update an entire list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76" name="Google Shape;176;g2cf0c8a967a_0_1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2cf0c8a967a_0_1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178" name="Google Shape;178;g2cf0c8a967a_0_1"/>
          <p:cNvSpPr txBox="1"/>
          <p:nvPr/>
        </p:nvSpPr>
        <p:spPr>
          <a:xfrm>
            <a:off x="1317775" y="1743900"/>
            <a:ext cx="8212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#Define a function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def applylist(f, l):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for x in l: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x = f(x)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74" name="Google Shape;474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81" name="Google Shape;481;p41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89" name="Google Shape;489;p42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709686" y="2947576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91" name="Google Shape;491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709686" y="2947576"/>
            <a:ext cx="10399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#But, as of now, list1 is a list of strings, but NOT integers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1" name="Google Shape;501;p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9. How to Input Multiple Integers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709686" y="2947576"/>
            <a:ext cx="103995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str1=input() #As of now, str1 is a single string, NOT a list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list1=str1.split(‘,’) #After split(), we always get a list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#But, as of now, list1 is a list of strings,but NOT integers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list1=[int(i) for i in list1] #Now we get a list of integers</a:t>
            </a:r>
            <a:r>
              <a:rPr b="1" i="0" lang="en-US" sz="34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endParaRPr b="1" i="0" sz="34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10. How to Input Multiple Integers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16" name="Google Shape;516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7" name="Google Shape;517;p4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10. How to Input Multiple Integers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23" name="Google Shape;523;p46"/>
          <p:cNvSpPr txBox="1"/>
          <p:nvPr/>
        </p:nvSpPr>
        <p:spPr>
          <a:xfrm>
            <a:off x="573208" y="2006107"/>
            <a:ext cx="1012664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5" name="Google Shape;525;p4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7"/>
          <p:cNvSpPr txBox="1"/>
          <p:nvPr/>
        </p:nvSpPr>
        <p:spPr>
          <a:xfrm>
            <a:off x="614151" y="1548373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31" name="Google Shape;531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2" name="Google Shape;532;p4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8"/>
          <p:cNvSpPr txBox="1"/>
          <p:nvPr/>
        </p:nvSpPr>
        <p:spPr>
          <a:xfrm>
            <a:off x="614151" y="1548373"/>
            <a:ext cx="1039959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38" name="Google Shape;538;p4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9" name="Google Shape;539;p4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"/>
          <p:cNvSpPr txBox="1"/>
          <p:nvPr/>
        </p:nvSpPr>
        <p:spPr>
          <a:xfrm>
            <a:off x="614151" y="1548373"/>
            <a:ext cx="1039959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n=int(input()) #This is the number of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list1=[] #Start with an empty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for i in range(n):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list1.append(int(input()))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45" name="Google Shape;545;p4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4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Built in function map()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84" name="Google Shape;18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11. How to Input Multiple Integers Within Square Brackets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52" name="Google Shape;552;p5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5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1"/>
          <p:cNvSpPr txBox="1"/>
          <p:nvPr/>
        </p:nvSpPr>
        <p:spPr>
          <a:xfrm>
            <a:off x="573208" y="559557"/>
            <a:ext cx="9730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11. How to Input Multiple Integers Within Square Brackets Separated by Comma</a:t>
            </a:r>
            <a:endParaRPr b="1" i="0" sz="41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59" name="Google Shape;559;p51"/>
          <p:cNvSpPr txBox="1"/>
          <p:nvPr/>
        </p:nvSpPr>
        <p:spPr>
          <a:xfrm>
            <a:off x="602583" y="2262732"/>
            <a:ext cx="1012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[2,4,6,8]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1" name="Google Shape;561;p5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2"/>
          <p:cNvSpPr txBox="1"/>
          <p:nvPr/>
        </p:nvSpPr>
        <p:spPr>
          <a:xfrm>
            <a:off x="614151" y="1548373"/>
            <a:ext cx="1039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s=input()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s=s.strip("[]")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l=list(map(int,s.split(',')))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67" name="Google Shape;567;p5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8" name="Google Shape;568;p5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12. How to Print Elements of a List in a Single Line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74" name="Google Shape;574;p55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5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6" name="Google Shape;576;p5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12. How to Print Elements of a List in a Single Line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82" name="Google Shape;582;p5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6"/>
          <p:cNvSpPr txBox="1"/>
          <p:nvPr/>
        </p:nvSpPr>
        <p:spPr>
          <a:xfrm>
            <a:off x="573208" y="3082483"/>
            <a:ext cx="103995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84" name="Google Shape;584;p5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5" name="Google Shape;585;p5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12. How to Print Elements of a List in a Single Line Separated by Space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91" name="Google Shape;591;p5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 4 6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7"/>
          <p:cNvSpPr txBox="1"/>
          <p:nvPr/>
        </p:nvSpPr>
        <p:spPr>
          <a:xfrm>
            <a:off x="573208" y="3082483"/>
            <a:ext cx="1039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print(*list1) #This will print elements of list1 in a single line separated by space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593" name="Google Shape;593;p5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4" name="Google Shape;594;p5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8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00" name="Google Shape;600;p5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1" name="Google Shape;601;p5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9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07" name="Google Shape;607;p59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9" name="Google Shape;609;p5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0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15" name="Google Shape;615;p60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0"/>
          <p:cNvSpPr txBox="1"/>
          <p:nvPr/>
        </p:nvSpPr>
        <p:spPr>
          <a:xfrm>
            <a:off x="573208" y="3082483"/>
            <a:ext cx="111092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17" name="Google Shape;617;p6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8" name="Google Shape;618;p6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1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13. How to Print Elements of a List in a Single Line Separated by Comma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24" name="Google Shape;624;p61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2,4,6,8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1"/>
          <p:cNvSpPr txBox="1"/>
          <p:nvPr/>
        </p:nvSpPr>
        <p:spPr>
          <a:xfrm>
            <a:off x="573208" y="3082483"/>
            <a:ext cx="1110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print(*list1,sep=‘,’) #This will print elements of list1 in a single line separated by space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26" name="Google Shape;626;p6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7" name="Google Shape;627;p6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f0c8a967a_0_9"/>
          <p:cNvSpPr txBox="1"/>
          <p:nvPr/>
        </p:nvSpPr>
        <p:spPr>
          <a:xfrm>
            <a:off x="573208" y="559557"/>
            <a:ext cx="7014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Built in function map()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91" name="Google Shape;191;g2cf0c8a967a_0_9"/>
          <p:cNvSpPr txBox="1"/>
          <p:nvPr/>
        </p:nvSpPr>
        <p:spPr>
          <a:xfrm>
            <a:off x="766329" y="2468345"/>
            <a:ext cx="10126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parajita"/>
              <a:buChar char="●"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map(f, l) - applies function - f to each element of l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parajita"/>
              <a:buChar char="●"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Ex: map(int, input().split())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parajita"/>
              <a:buChar char="●"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In Python 3, output of map(f, l) is not a list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parajita"/>
              <a:buChar char="●"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Use list(map(f, l)) to get a list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92" name="Google Shape;192;g2cf0c8a967a_0_9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g2cf0c8a967a_0_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2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14. How to Print Elements of a List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33" name="Google Shape;633;p6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4" name="Google Shape;634;p6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14. How to Print Elements of a List One Below the Other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40" name="Google Shape;640;p63"/>
          <p:cNvSpPr txBox="1"/>
          <p:nvPr/>
        </p:nvSpPr>
        <p:spPr>
          <a:xfrm>
            <a:off x="573208" y="2006107"/>
            <a:ext cx="101266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C0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41" name="Google Shape;641;p6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2" name="Google Shape;642;p6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4"/>
          <p:cNvSpPr txBox="1"/>
          <p:nvPr/>
        </p:nvSpPr>
        <p:spPr>
          <a:xfrm>
            <a:off x="600504" y="1622173"/>
            <a:ext cx="11109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print(*list1,sep=‘\n’) #This will print elements of list1 one below the other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48" name="Google Shape;648;p6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9" name="Google Shape;649;p6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5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15. How to Print Elements of a List Within Square Brackets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55" name="Google Shape;655;p6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6" name="Google Shape;656;p6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6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15. How to Print Elements of a List Within Square Brackets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62" name="Google Shape;662;p66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[2,4,6,8]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4" name="Google Shape;664;p6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7"/>
          <p:cNvSpPr txBox="1"/>
          <p:nvPr/>
        </p:nvSpPr>
        <p:spPr>
          <a:xfrm>
            <a:off x="573208" y="559557"/>
            <a:ext cx="973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15. How to Print Elements of a List Within Square Brackets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72" name="Google Shape;672;p67"/>
          <p:cNvSpPr txBox="1"/>
          <p:nvPr/>
        </p:nvSpPr>
        <p:spPr>
          <a:xfrm>
            <a:off x="573208" y="2006107"/>
            <a:ext cx="10126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Aparajita"/>
                <a:ea typeface="Aparajita"/>
                <a:cs typeface="Aparajita"/>
                <a:sym typeface="Aparajita"/>
              </a:rPr>
              <a:t>For Ex. : [2,4,6,8]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7"/>
          <p:cNvSpPr txBox="1"/>
          <p:nvPr/>
        </p:nvSpPr>
        <p:spPr>
          <a:xfrm>
            <a:off x="573208" y="3191047"/>
            <a:ext cx="11109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list1=[2,4,6,8] 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print(list1) #This will print elements of list1 within square brackets</a:t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674" name="Google Shape;674;p6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p6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2. </a:t>
            </a: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Selecting a sublist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199" name="Google Shape;199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1143475" y="1816425"/>
            <a:ext cx="93675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Extract list of primes from list numlist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primelist= [ ]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for i in numlist: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if isprime(i):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	primelist.append(i)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return primelist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/>
        </p:nvSpPr>
        <p:spPr>
          <a:xfrm>
            <a:off x="573208" y="559557"/>
            <a:ext cx="70149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Built in function filter()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330775" y="2411300"/>
            <a:ext cx="11463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filter(property,list) - 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Checks property for each element of list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Output is sublist of values that satisfy the property</a:t>
            </a:r>
            <a:endParaRPr b="1" sz="4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/>
        </p:nvSpPr>
        <p:spPr>
          <a:xfrm>
            <a:off x="687249" y="559550"/>
            <a:ext cx="8298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parajita"/>
                <a:ea typeface="Aparajita"/>
                <a:cs typeface="Aparajita"/>
                <a:sym typeface="Aparajita"/>
              </a:rPr>
              <a:t>Combining map() and filter()</a:t>
            </a:r>
            <a:endParaRPr b="1" i="0" sz="4400" u="none" cap="none" strike="noStrike">
              <a:solidFill>
                <a:srgbClr val="FFFF00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487625" y="1513075"/>
            <a:ext cx="108501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000">
                <a:solidFill>
                  <a:srgbClr val="00FFFF"/>
                </a:solidFill>
                <a:latin typeface="Aparajita"/>
                <a:ea typeface="Aparajita"/>
                <a:cs typeface="Aparajita"/>
                <a:sym typeface="Aparajita"/>
              </a:rPr>
              <a:t>Sum of squares of even numbers from 0 to 99</a:t>
            </a: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 </a:t>
            </a:r>
            <a:endParaRPr b="1" i="0" sz="3000" u="none" cap="none" strike="noStrike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def square(x):</a:t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return (x*x)</a:t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def iseven(x):</a:t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return(x % 2 == 0)</a:t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sum=0</a:t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000">
                <a:solidFill>
                  <a:srgbClr val="EAD1DC"/>
                </a:solidFill>
                <a:latin typeface="Aparajita"/>
                <a:ea typeface="Aparajita"/>
                <a:cs typeface="Aparajita"/>
                <a:sym typeface="Aparajita"/>
              </a:rPr>
              <a:t>for i in </a:t>
            </a:r>
            <a:r>
              <a:rPr b="1" lang="en-US" sz="3000">
                <a:solidFill>
                  <a:srgbClr val="EAD1DC"/>
                </a:solidFill>
                <a:latin typeface="Aparajita"/>
                <a:ea typeface="Aparajita"/>
                <a:cs typeface="Aparajita"/>
                <a:sym typeface="Aparajita"/>
              </a:rPr>
              <a:t>map(square, filter(iseven, range(100))):</a:t>
            </a:r>
            <a:endParaRPr b="1" sz="3000">
              <a:solidFill>
                <a:srgbClr val="EAD1DC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	sum += i</a:t>
            </a:r>
            <a:endParaRPr b="1" sz="30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parajita"/>
                <a:ea typeface="Aparajita"/>
                <a:cs typeface="Aparajita"/>
                <a:sym typeface="Aparajita"/>
              </a:rPr>
              <a:t>print (sum)</a:t>
            </a:r>
            <a:endParaRPr b="1" sz="3300">
              <a:solidFill>
                <a:schemeClr val="lt1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  <p:sp>
        <p:nvSpPr>
          <p:cNvPr id="218" name="Google Shape;218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CMR Institute of Technology, Bengaluru-560037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2024-04-19T16:39:27Z</dcterms:created>
  <dc:creator>RAVEESH HEGDE</dc:creator>
</cp:coreProperties>
</file>